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EBA42F26-0174-4EDA-8B3E-6A100F3C1A70}"/>
    <pc:docChg chg="custSel addSld delSld modSld sldOrd">
      <pc:chgData name="Shaji Varghese" userId="b6635ce32d741a41" providerId="LiveId" clId="{EBA42F26-0174-4EDA-8B3E-6A100F3C1A70}" dt="2024-06-29T03:23:47.330" v="27"/>
      <pc:docMkLst>
        <pc:docMk/>
      </pc:docMkLst>
      <pc:sldChg chg="modSp mod">
        <pc:chgData name="Shaji Varghese" userId="b6635ce32d741a41" providerId="LiveId" clId="{EBA42F26-0174-4EDA-8B3E-6A100F3C1A70}" dt="2024-06-29T03:23:15.994" v="21" actId="404"/>
        <pc:sldMkLst>
          <pc:docMk/>
          <pc:sldMk cId="1256644011" sldId="256"/>
        </pc:sldMkLst>
        <pc:spChg chg="mod">
          <ac:chgData name="Shaji Varghese" userId="b6635ce32d741a41" providerId="LiveId" clId="{EBA42F26-0174-4EDA-8B3E-6A100F3C1A70}" dt="2024-06-29T03:23:15.994" v="21" actId="404"/>
          <ac:spMkLst>
            <pc:docMk/>
            <pc:sldMk cId="1256644011" sldId="256"/>
            <ac:spMk id="2" creationId="{A20685EC-DA6E-B9BF-C4E9-493CBF11B135}"/>
          </ac:spMkLst>
        </pc:spChg>
      </pc:sldChg>
      <pc:sldChg chg="del">
        <pc:chgData name="Shaji Varghese" userId="b6635ce32d741a41" providerId="LiveId" clId="{EBA42F26-0174-4EDA-8B3E-6A100F3C1A70}" dt="2024-06-29T03:22:42.871" v="16" actId="47"/>
        <pc:sldMkLst>
          <pc:docMk/>
          <pc:sldMk cId="2388533640" sldId="261"/>
        </pc:sldMkLst>
      </pc:sldChg>
      <pc:sldChg chg="del">
        <pc:chgData name="Shaji Varghese" userId="b6635ce32d741a41" providerId="LiveId" clId="{EBA42F26-0174-4EDA-8B3E-6A100F3C1A70}" dt="2024-06-29T03:22:33.840" v="15" actId="47"/>
        <pc:sldMkLst>
          <pc:docMk/>
          <pc:sldMk cId="2077968826" sldId="262"/>
        </pc:sldMkLst>
      </pc:sldChg>
      <pc:sldChg chg="modSp mod">
        <pc:chgData name="Shaji Varghese" userId="b6635ce32d741a41" providerId="LiveId" clId="{EBA42F26-0174-4EDA-8B3E-6A100F3C1A70}" dt="2024-06-29T03:22:11.005" v="14" actId="404"/>
        <pc:sldMkLst>
          <pc:docMk/>
          <pc:sldMk cId="977237456" sldId="263"/>
        </pc:sldMkLst>
        <pc:spChg chg="mod">
          <ac:chgData name="Shaji Varghese" userId="b6635ce32d741a41" providerId="LiveId" clId="{EBA42F26-0174-4EDA-8B3E-6A100F3C1A70}" dt="2024-06-29T03:22:11.005" v="14" actId="404"/>
          <ac:spMkLst>
            <pc:docMk/>
            <pc:sldMk cId="977237456" sldId="263"/>
            <ac:spMk id="2" creationId="{A20685EC-DA6E-B9BF-C4E9-493CBF11B135}"/>
          </ac:spMkLst>
        </pc:spChg>
      </pc:sldChg>
      <pc:sldChg chg="modSp mod">
        <pc:chgData name="Shaji Varghese" userId="b6635ce32d741a41" providerId="LiveId" clId="{EBA42F26-0174-4EDA-8B3E-6A100F3C1A70}" dt="2024-06-29T03:21:53.386" v="9" actId="404"/>
        <pc:sldMkLst>
          <pc:docMk/>
          <pc:sldMk cId="958962102" sldId="264"/>
        </pc:sldMkLst>
        <pc:spChg chg="mod">
          <ac:chgData name="Shaji Varghese" userId="b6635ce32d741a41" providerId="LiveId" clId="{EBA42F26-0174-4EDA-8B3E-6A100F3C1A70}" dt="2024-06-29T03:21:53.386" v="9" actId="404"/>
          <ac:spMkLst>
            <pc:docMk/>
            <pc:sldMk cId="958962102" sldId="264"/>
            <ac:spMk id="2" creationId="{A20685EC-DA6E-B9BF-C4E9-493CBF11B135}"/>
          </ac:spMkLst>
        </pc:spChg>
      </pc:sldChg>
      <pc:sldChg chg="add ord">
        <pc:chgData name="Shaji Varghese" userId="b6635ce32d741a41" providerId="LiveId" clId="{EBA42F26-0174-4EDA-8B3E-6A100F3C1A70}" dt="2024-06-29T03:23:41.210" v="24"/>
        <pc:sldMkLst>
          <pc:docMk/>
          <pc:sldMk cId="3639675091" sldId="265"/>
        </pc:sldMkLst>
      </pc:sldChg>
      <pc:sldChg chg="add ord">
        <pc:chgData name="Shaji Varghese" userId="b6635ce32d741a41" providerId="LiveId" clId="{EBA42F26-0174-4EDA-8B3E-6A100F3C1A70}" dt="2024-06-29T03:23:47.330" v="27"/>
        <pc:sldMkLst>
          <pc:docMk/>
          <pc:sldMk cId="1385237780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1112E-3788-333A-D6F7-8BB6551E0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95C53-CB3B-0220-1E42-B2131E971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8D77B-0FD6-423E-B3CA-1F38FCFA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D2BD5-F9D7-640B-D424-D0FAD79F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5C2EE-ACCE-6A9D-882D-B33C717E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0967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4390-7D8B-0526-180E-1BB7AECD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865A5-64CC-8A74-AB61-B012F5A06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A7A9B-10BA-8214-4704-3ED24BDAE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842E5-105A-2FB3-C7EA-E7429394A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7CE8A-97B2-D9C2-B6A6-EE53ED00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7761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C97225-79F0-1E17-3D8F-F6B8B66D67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72DD7-8B94-A3A7-DBBC-D953E54C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65287-CA20-5BDC-5D8A-4D5B4B899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D5D47-741F-AA2A-0FDD-A563906BC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9ED7F-1C16-9E4C-D3F1-D3C6D0AD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9314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56FE-D458-78FE-F9B1-5D648D6B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0FC23-FA19-93CE-A9FB-1CC8EBF8D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710F5-7D61-C450-0FA1-B3FBB652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E9B06-BEB0-EB4A-18D1-138BD7EC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3DCBB-9E2C-08B8-07E3-4E24B67A4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4152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EF60E-7D52-941B-1F82-B71A413D0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5F284-76B6-9653-AC9A-88F1983D5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C2E9-80F3-DF8C-74D9-379D21BD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D0B43-0AF8-B862-9126-D6AFC1E2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0C3C7-904D-1C0B-63D4-34CD0778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4528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08013-1FD9-2249-1DD7-8BE43F98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E4FA-401C-0974-08DB-B0FD12BE0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A943B-B28D-BAC2-63B6-59C88912D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7A1A7-973B-F192-BD5B-D434BC20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3F0B0-A1AE-58C8-7430-5BAE9345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F85C0-F984-BF9E-6556-60D12C43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4454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C6EC-8E8B-F15E-D8EA-A2652969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1B6F8-306C-E0CF-1994-22C22211A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01476-3470-7CAF-0FE1-D0FFDB58E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1060D-C250-B4F7-7C59-0C0C304AC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57BD8-576A-FE96-4EB2-E4832B292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DFF7EA-3218-16ED-E34D-B5A687930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E5B2C0-2CAE-9DA3-0429-D39EA5970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6F04E2-6864-3259-5140-88732E3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166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DFF34-C0A5-9699-1F95-B93CD7A8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6E313C-ED1D-253A-52E9-6C3F9AAC8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FBE15-399D-1716-E0D3-8B303EA8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054FF-003E-F155-041E-3DF16D6B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233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E9852-7ECD-10A3-B282-3D664B1B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EF36A-AAA1-1036-4030-39CC2417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6EF4C-571B-9FF1-202A-71C52260F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0675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95C5-8234-FCAB-5CB6-204F6D8E0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14A40-8F50-6500-FF75-4E169342E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CA365-7568-DE04-99D7-9159C5039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18418-6845-1786-0614-F1628A61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86926-E969-4D02-7D91-0D493B52E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285EE-9E1B-2923-C290-863E755D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5038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8046D-92CC-EE61-0B18-34CCBAD0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3A9C9C-8789-84A4-0ACE-B68C4CAF6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64916-C477-14F4-B043-12B1D887B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1F41E-D2FD-75C5-6E5C-B4300CE9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FED81-4E98-638A-AA21-0B34627F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6D6B6-F0ED-B23C-3D6E-DE36D957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0972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6682E0-EDB6-8100-F6D0-8F26E6A1F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297BC-69F4-AEFA-987F-92F1849F7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4F642-E44C-C7EC-56C2-285F82218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BEFD7-ADD3-42C0-B796-9B1470AEF209}" type="datetimeFigureOut">
              <a:rPr lang="en-AE" smtClean="0"/>
              <a:t>30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A4070-D427-36D2-2715-7E4E938A4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B46C1-0E8C-0749-8C9A-0FAA4E054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D523A-C4DD-428D-A7A7-E91CBB0902B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554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 ho­</a:t>
            </a:r>
            <a:r>
              <a:rPr lang="ml-IN" sz="3600" b="1" dirty="0">
                <a:latin typeface="ML-TTAmbili" panose="04000000000000000000" pitchFamily="82" charset="0"/>
              </a:rPr>
              <a:t>ണ്ടും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kzÀK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t´m</a:t>
            </a:r>
            <a:r>
              <a:rPr lang="en-US" sz="5400" b="1" dirty="0">
                <a:latin typeface="ML-TTAmbili" panose="04000000000000000000" pitchFamily="82" charset="0"/>
              </a:rPr>
              <a:t>-j-¯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\nd-hn³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kÀÆ-k-¼qÀ®\mw \mY³ </a:t>
            </a:r>
            <a:r>
              <a:rPr lang="en-US" sz="5400" b="1" dirty="0" err="1">
                <a:latin typeface="ML-TTAmbili" panose="04000000000000000000" pitchFamily="82" charset="0"/>
              </a:rPr>
              <a:t>sNbvXXmw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\·-IÄ [</a:t>
            </a:r>
            <a:r>
              <a:rPr lang="en-US" sz="5400" b="1" dirty="0" err="1">
                <a:latin typeface="ML-TTAmbili" panose="04000000000000000000" pitchFamily="82" charset="0"/>
              </a:rPr>
              <a:t>ym</a:t>
            </a: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n¨p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kt´m-jn¡mwþ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veendum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Swargga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santhoshathaal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niravin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Sarvva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sampoornnanaam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naadhan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cheythathaam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Nanmakal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dyaanichu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santhoshikkaam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125664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113368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>
                <a:latin typeface="ML-TTAmbili" panose="04000000000000000000" pitchFamily="82" charset="0"/>
              </a:rPr>
              <a:t>c£-I\mw {]</a:t>
            </a:r>
            <a:r>
              <a:rPr lang="en-US" sz="5400" b="1" dirty="0" err="1">
                <a:latin typeface="ML-TTAmbili" panose="04000000000000000000" pitchFamily="82" charset="0"/>
              </a:rPr>
              <a:t>nbsâ</a:t>
            </a:r>
            <a:r>
              <a:rPr lang="en-US" sz="5400" b="1" dirty="0">
                <a:latin typeface="ML-TTAmbili" panose="04000000000000000000" pitchFamily="82" charset="0"/>
              </a:rPr>
              <a:t> ]me-I³ </a:t>
            </a:r>
            <a:r>
              <a:rPr lang="en-US" sz="5400" b="1" dirty="0" err="1">
                <a:latin typeface="ML-TTAmbili" panose="04000000000000000000" pitchFamily="82" charset="0"/>
              </a:rPr>
              <a:t>tbip-hnsâ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ma-ap-bÀ¯pI</a:t>
            </a:r>
            <a:r>
              <a:rPr lang="en-US" sz="5400" b="1" dirty="0">
                <a:latin typeface="ML-TTAmbili" panose="04000000000000000000" pitchFamily="82" charset="0"/>
              </a:rPr>
              <a:t> \mw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mÄtXmdpw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Btam</a:t>
            </a:r>
            <a:r>
              <a:rPr lang="en-US" sz="5400" b="1" dirty="0">
                <a:latin typeface="ML-TTAmbili" panose="04000000000000000000" pitchFamily="82" charset="0"/>
              </a:rPr>
              <a:t>-Z-</a:t>
            </a:r>
            <a:r>
              <a:rPr lang="en-US" sz="5400" b="1" dirty="0" err="1">
                <a:latin typeface="ML-TTAmbili" panose="04000000000000000000" pitchFamily="82" charset="0"/>
              </a:rPr>
              <a:t>ambv</a:t>
            </a:r>
            <a:r>
              <a:rPr lang="en-US" sz="5400" b="1" dirty="0">
                <a:latin typeface="ML-TTAmbili" panose="04000000000000000000" pitchFamily="82" charset="0"/>
              </a:rPr>
              <a:t> ...F-¶</a:t>
            </a:r>
            <a:r>
              <a:rPr lang="en-US" sz="5400" b="1" dirty="0" err="1">
                <a:latin typeface="ML-TTAmbili" panose="04000000000000000000" pitchFamily="82" charset="0"/>
              </a:rPr>
              <a:t>pwþ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Rakshakanaam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priyante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paalakan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yeshuvinte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Naamamuyarthuka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naam </a:t>
            </a:r>
            <a:endParaRPr lang="en-US" sz="4000" dirty="0">
              <a:solidFill>
                <a:srgbClr val="222222"/>
              </a:solidFill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Naalthorum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aamodamaay</a:t>
            </a:r>
            <a:r>
              <a:rPr lang="en-US" sz="4000" dirty="0">
                <a:solidFill>
                  <a:srgbClr val="222222"/>
                </a:solidFill>
              </a:rPr>
              <a:t>…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ennum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179661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 ho</a:t>
            </a:r>
            <a:r>
              <a:rPr lang="ml-IN" sz="3600" b="1" dirty="0">
                <a:latin typeface="ML-TTAmbili" panose="04000000000000000000" pitchFamily="82" charset="0"/>
              </a:rPr>
              <a:t>ണ്ടും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kzÀK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t´m</a:t>
            </a:r>
            <a:r>
              <a:rPr lang="en-US" sz="5400" b="1" dirty="0">
                <a:latin typeface="ML-TTAmbili" panose="04000000000000000000" pitchFamily="82" charset="0"/>
              </a:rPr>
              <a:t>-j-¯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\nd-hn³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kÀÆ-k-¼qÀ®\mw \mY³ </a:t>
            </a:r>
            <a:r>
              <a:rPr lang="en-US" sz="5400" b="1" dirty="0" err="1">
                <a:latin typeface="ML-TTAmbili" panose="04000000000000000000" pitchFamily="82" charset="0"/>
              </a:rPr>
              <a:t>sNbvXXmw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\·-IÄ [</a:t>
            </a:r>
            <a:r>
              <a:rPr lang="en-US" sz="5400" b="1" dirty="0" err="1">
                <a:latin typeface="ML-TTAmbili" panose="04000000000000000000" pitchFamily="82" charset="0"/>
              </a:rPr>
              <a:t>ym</a:t>
            </a: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n¨p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kt´m-jn¡mwþ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veendum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Swargga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santhoshathaal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niravin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Sarvva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sampoornnanaam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naadhan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cheythathaam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Nanmakal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dyaanichu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santhoshikkaam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95896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669" y="0"/>
            <a:ext cx="11331084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>
                <a:latin typeface="ML-TTAmbili" panose="04000000000000000000" pitchFamily="82" charset="0"/>
              </a:rPr>
              <a:t>]m]-¯</a:t>
            </a:r>
            <a:r>
              <a:rPr lang="en-US" sz="5400" b="1" dirty="0" err="1">
                <a:latin typeface="ML-TTAmbili" panose="04000000000000000000" pitchFamily="82" charset="0"/>
              </a:rPr>
              <a:t>nÂ</a:t>
            </a: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n¶p</a:t>
            </a:r>
            <a:r>
              <a:rPr lang="en-US" sz="5400" b="1" dirty="0">
                <a:latin typeface="ML-TTAmbili" panose="04000000000000000000" pitchFamily="82" charset="0"/>
              </a:rPr>
              <a:t> \s½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tImcn-sb-Sp¯p</a:t>
            </a:r>
            <a:r>
              <a:rPr lang="en-US" sz="5400" b="1" dirty="0">
                <a:latin typeface="ML-TTAmbili" panose="04000000000000000000" pitchFamily="82" charset="0"/>
              </a:rPr>
              <a:t> ]c³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imiz-Xamw</a:t>
            </a:r>
            <a:r>
              <a:rPr lang="en-US" sz="5400" b="1" dirty="0">
                <a:latin typeface="ML-TTAmbili" panose="04000000000000000000" pitchFamily="82" charset="0"/>
              </a:rPr>
              <a:t> ]md-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]</a:t>
            </a:r>
            <a:r>
              <a:rPr lang="en-US" sz="5400" b="1" dirty="0" err="1">
                <a:latin typeface="ML-TTAmbili" panose="04000000000000000000" pitchFamily="82" charset="0"/>
              </a:rPr>
              <a:t>mZw</a:t>
            </a:r>
            <a:r>
              <a:rPr lang="en-US" sz="5400" b="1" dirty="0">
                <a:latin typeface="ML-TTAmbili" panose="04000000000000000000" pitchFamily="82" charset="0"/>
              </a:rPr>
              <a:t> \</a:t>
            </a:r>
            <a:r>
              <a:rPr lang="en-US" sz="5400" b="1" dirty="0" err="1">
                <a:latin typeface="ML-TTAmbili" panose="04000000000000000000" pitchFamily="82" charset="0"/>
              </a:rPr>
              <a:t>ndp</a:t>
            </a:r>
            <a:r>
              <a:rPr lang="en-US" sz="5400" b="1" dirty="0">
                <a:latin typeface="ML-TTAmbili" panose="04000000000000000000" pitchFamily="82" charset="0"/>
              </a:rPr>
              <a:t>-¯n-b-</a:t>
            </a:r>
            <a:r>
              <a:rPr lang="en-US" sz="5400" b="1" dirty="0" err="1">
                <a:latin typeface="ML-TTAmbili" panose="04000000000000000000" pitchFamily="82" charset="0"/>
              </a:rPr>
              <a:t>XmÂ</a:t>
            </a:r>
            <a:r>
              <a:rPr lang="en-US" sz="5400" b="1" dirty="0">
                <a:latin typeface="ML-TTAmbili" panose="04000000000000000000" pitchFamily="82" charset="0"/>
              </a:rPr>
              <a:t>-þ ...F-¶</a:t>
            </a:r>
            <a:r>
              <a:rPr lang="en-US" sz="5400" b="1" dirty="0" err="1">
                <a:latin typeface="ML-TTAmbili" panose="04000000000000000000" pitchFamily="82" charset="0"/>
              </a:rPr>
              <a:t>pwþ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Paapathil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ninnu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namme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koriyeduthu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paran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Shaashwathamaam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paarayil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</a:p>
          <a:p>
            <a:pPr algn="l"/>
            <a:r>
              <a:rPr lang="en-US" sz="4000" dirty="0" err="1">
                <a:solidFill>
                  <a:srgbClr val="222222"/>
                </a:solidFill>
              </a:rPr>
              <a:t>P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aadam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niruthiyathaal</a:t>
            </a:r>
            <a:r>
              <a:rPr lang="en-US" sz="4000" dirty="0">
                <a:solidFill>
                  <a:srgbClr val="222222"/>
                </a:solidFill>
              </a:rPr>
              <a:t>…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ennum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136125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 ho­</a:t>
            </a:r>
            <a:r>
              <a:rPr lang="ml-IN" sz="3600" b="1" dirty="0">
                <a:latin typeface="ML-TTAmbili" panose="04000000000000000000" pitchFamily="82" charset="0"/>
              </a:rPr>
              <a:t>ണ്ടും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kzÀK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t´m</a:t>
            </a:r>
            <a:r>
              <a:rPr lang="en-US" sz="5400" b="1" dirty="0">
                <a:latin typeface="ML-TTAmbili" panose="04000000000000000000" pitchFamily="82" charset="0"/>
              </a:rPr>
              <a:t>-j-¯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\nd-hn³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kÀÆ-k-¼qÀ®\mw \mY³ </a:t>
            </a:r>
            <a:r>
              <a:rPr lang="en-US" sz="5400" b="1" dirty="0" err="1">
                <a:latin typeface="ML-TTAmbili" panose="04000000000000000000" pitchFamily="82" charset="0"/>
              </a:rPr>
              <a:t>sNbvXXmw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\·-IÄ [</a:t>
            </a:r>
            <a:r>
              <a:rPr lang="en-US" sz="5400" b="1" dirty="0" err="1">
                <a:latin typeface="ML-TTAmbili" panose="04000000000000000000" pitchFamily="82" charset="0"/>
              </a:rPr>
              <a:t>ym</a:t>
            </a: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n¨p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kt´m-jn¡mwþ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veendum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Swargga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santhoshathaal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niravin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Sarvva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sampoornnanaam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naadhan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cheythathaam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Nanmakal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dyaanichu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santhoshikkaam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97723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>
                <a:latin typeface="ML-TTAmbili" panose="04000000000000000000" pitchFamily="82" charset="0"/>
              </a:rPr>
              <a:t>{InkvXp-hn³ </a:t>
            </a:r>
            <a:r>
              <a:rPr lang="en-US" sz="5400" b="1" dirty="0" err="1">
                <a:latin typeface="ML-TTAmbili" panose="04000000000000000000" pitchFamily="82" charset="0"/>
              </a:rPr>
              <a:t>IjvS</a:t>
            </a:r>
            <a:r>
              <a:rPr lang="en-US" sz="5400" b="1" dirty="0">
                <a:latin typeface="ML-TTAmbili" panose="04000000000000000000" pitchFamily="82" charset="0"/>
              </a:rPr>
              <a:t>-§-</a:t>
            </a:r>
            <a:r>
              <a:rPr lang="en-US" sz="5400" b="1" dirty="0" err="1">
                <a:latin typeface="ML-TTAmbili" panose="04000000000000000000" pitchFamily="82" charset="0"/>
              </a:rPr>
              <a:t>fnÂ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]¦p-</a:t>
            </a:r>
            <a:r>
              <a:rPr lang="en-US" sz="5400" b="1" dirty="0" err="1">
                <a:latin typeface="ML-TTAmbili" panose="04000000000000000000" pitchFamily="82" charset="0"/>
              </a:rPr>
              <a:t>tÅm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cmIpw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tXmdpw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 {]</a:t>
            </a:r>
            <a:r>
              <a:rPr lang="en-US" sz="5400" b="1" dirty="0" err="1">
                <a:latin typeface="ML-TTAmbili" panose="04000000000000000000" pitchFamily="82" charset="0"/>
              </a:rPr>
              <a:t>nbtc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Bßo</a:t>
            </a:r>
            <a:r>
              <a:rPr lang="en-US" sz="5400" b="1" dirty="0">
                <a:latin typeface="ML-TTAmbili" panose="04000000000000000000" pitchFamily="82" charset="0"/>
              </a:rPr>
              <a:t>-b-Ko-X-§-</a:t>
            </a:r>
            <a:r>
              <a:rPr lang="en-US" sz="5400" b="1" dirty="0" err="1">
                <a:latin typeface="ML-TTAmbili" panose="04000000000000000000" pitchFamily="82" charset="0"/>
              </a:rPr>
              <a:t>fmÂ</a:t>
            </a:r>
            <a:r>
              <a:rPr lang="en-US" sz="5400" b="1" dirty="0">
                <a:latin typeface="ML-TTAmbili" panose="04000000000000000000" pitchFamily="82" charset="0"/>
              </a:rPr>
              <a:t>-þ ...</a:t>
            </a:r>
            <a:r>
              <a:rPr lang="en-US" sz="5400" b="1" dirty="0" err="1">
                <a:latin typeface="ML-TTAmbili" panose="04000000000000000000" pitchFamily="82" charset="0"/>
              </a:rPr>
              <a:t>F¶pw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Kristhuvin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kashtangalil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pankulloraakum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thorum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priyare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endParaRPr lang="en-US" sz="4000" dirty="0">
              <a:solidFill>
                <a:srgbClr val="222222"/>
              </a:solidFill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Aatmeeya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geethangalaal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…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ennum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427439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 ho­</a:t>
            </a:r>
            <a:r>
              <a:rPr lang="ml-IN" sz="3600" b="1" dirty="0">
                <a:latin typeface="ML-TTAmbili" panose="04000000000000000000" pitchFamily="82" charset="0"/>
              </a:rPr>
              <a:t>ണ്ടും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kzÀK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t´m</a:t>
            </a:r>
            <a:r>
              <a:rPr lang="en-US" sz="5400" b="1" dirty="0">
                <a:latin typeface="ML-TTAmbili" panose="04000000000000000000" pitchFamily="82" charset="0"/>
              </a:rPr>
              <a:t>-j-¯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\nd-hn³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kÀÆ-k-¼qÀ®\mw \mY³ </a:t>
            </a:r>
            <a:r>
              <a:rPr lang="en-US" sz="5400" b="1" dirty="0" err="1">
                <a:latin typeface="ML-TTAmbili" panose="04000000000000000000" pitchFamily="82" charset="0"/>
              </a:rPr>
              <a:t>sNbvXXmw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\·-IÄ [</a:t>
            </a:r>
            <a:r>
              <a:rPr lang="en-US" sz="5400" b="1" dirty="0" err="1">
                <a:latin typeface="ML-TTAmbili" panose="04000000000000000000" pitchFamily="82" charset="0"/>
              </a:rPr>
              <a:t>ym</a:t>
            </a: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n¨p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kt´m-jn¡mwþ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veendum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Swargga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santhoshathaal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niravin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Sarvva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sampoornnanaam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naadhan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cheythathaam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Nanmakal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dyaanichu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santhoshikkaam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363967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tcmK</a:t>
            </a:r>
            <a:r>
              <a:rPr lang="en-US" sz="5400" b="1" dirty="0">
                <a:latin typeface="ML-TTAmbili" panose="04000000000000000000" pitchFamily="82" charset="0"/>
              </a:rPr>
              <a:t>-§Ä </a:t>
            </a:r>
            <a:r>
              <a:rPr lang="en-US" sz="5400" b="1" dirty="0" err="1">
                <a:latin typeface="ML-TTAmbili" panose="04000000000000000000" pitchFamily="82" charset="0"/>
              </a:rPr>
              <a:t>h¶n-Snepw</a:t>
            </a:r>
            <a:r>
              <a:rPr lang="en-US" sz="5400" b="1" dirty="0">
                <a:latin typeface="ML-TTAmbili" panose="04000000000000000000" pitchFamily="82" charset="0"/>
              </a:rPr>
              <a:t> `mc-§-</a:t>
            </a:r>
            <a:r>
              <a:rPr lang="en-US" sz="5400" b="1" dirty="0" err="1">
                <a:latin typeface="ML-TTAmbili" panose="04000000000000000000" pitchFamily="82" charset="0"/>
              </a:rPr>
              <a:t>tf-dn-Snepw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kuJyw</a:t>
            </a:r>
            <a:r>
              <a:rPr lang="en-US" sz="5400" b="1" dirty="0">
                <a:latin typeface="ML-TTAmbili" panose="04000000000000000000" pitchFamily="82" charset="0"/>
              </a:rPr>
              <a:t> ]</a:t>
            </a:r>
            <a:r>
              <a:rPr lang="en-US" sz="5400" b="1" dirty="0" err="1">
                <a:latin typeface="ML-TTAmbili" panose="04000000000000000000" pitchFamily="82" charset="0"/>
              </a:rPr>
              <a:t>IÀ¶p</a:t>
            </a:r>
            <a:r>
              <a:rPr lang="en-US" sz="5400" b="1" dirty="0">
                <a:latin typeface="ML-TTAmbili" panose="04000000000000000000" pitchFamily="82" charset="0"/>
              </a:rPr>
              <a:t> ]c³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kt´mjw</a:t>
            </a:r>
            <a:r>
              <a:rPr lang="en-US" sz="5400" b="1" dirty="0">
                <a:latin typeface="ML-TTAmbili" panose="04000000000000000000" pitchFamily="82" charset="0"/>
              </a:rPr>
              <a:t> X¶-</a:t>
            </a:r>
            <a:r>
              <a:rPr lang="en-US" sz="5400" b="1" dirty="0" err="1">
                <a:latin typeface="ML-TTAmbili" panose="04000000000000000000" pitchFamily="82" charset="0"/>
              </a:rPr>
              <a:t>Xn</a:t>
            </a:r>
            <a:r>
              <a:rPr lang="en-US" sz="5400" b="1" dirty="0">
                <a:latin typeface="ML-TTAmbili" panose="04000000000000000000" pitchFamily="82" charset="0"/>
              </a:rPr>
              <a:t>-\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- ...-</a:t>
            </a:r>
            <a:r>
              <a:rPr lang="en-US" sz="5400" b="1" dirty="0" err="1">
                <a:latin typeface="ML-TTAmbili" panose="04000000000000000000" pitchFamily="82" charset="0"/>
              </a:rPr>
              <a:t>F¶pwþ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Rogangal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vannidiulum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bhaarangaleridilum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Saukhyam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pakarnnu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paran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endParaRPr lang="en-US" sz="4000" dirty="0">
              <a:solidFill>
                <a:srgbClr val="222222"/>
              </a:solidFill>
            </a:endParaRPr>
          </a:p>
          <a:p>
            <a:pPr algn="l"/>
            <a:r>
              <a:rPr lang="en-US" sz="4000" dirty="0" err="1">
                <a:solidFill>
                  <a:srgbClr val="222222"/>
                </a:solidFill>
              </a:rPr>
              <a:t>S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anthosham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thannathinal</a:t>
            </a:r>
            <a:r>
              <a:rPr lang="en-US" sz="4000" dirty="0">
                <a:solidFill>
                  <a:srgbClr val="222222"/>
                </a:solidFill>
              </a:rPr>
              <a:t>…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ennum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2725954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5EC-DA6E-B9BF-C4E9-493CBF11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4" y="0"/>
            <a:ext cx="1060890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 ho­</a:t>
            </a:r>
            <a:r>
              <a:rPr lang="ml-IN" sz="3600" b="1" dirty="0">
                <a:latin typeface="ML-TTAmbili" panose="04000000000000000000" pitchFamily="82" charset="0"/>
              </a:rPr>
              <a:t>ണ്ടും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</a:t>
            </a:r>
            <a:r>
              <a:rPr lang="en-US" sz="5400" b="1" dirty="0">
                <a:latin typeface="ML-TTAmbili" panose="04000000000000000000" pitchFamily="82" charset="0"/>
              </a:rPr>
              <a:t>-¸n³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kzÀK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t´m</a:t>
            </a:r>
            <a:r>
              <a:rPr lang="en-US" sz="5400" b="1" dirty="0">
                <a:latin typeface="ML-TTAmbili" panose="04000000000000000000" pitchFamily="82" charset="0"/>
              </a:rPr>
              <a:t>-j-¯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\nd-hn³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kÀÆ-k-¼qÀ®\mw \mY³ </a:t>
            </a:r>
            <a:r>
              <a:rPr lang="en-US" sz="5400" b="1" dirty="0" err="1">
                <a:latin typeface="ML-TTAmbili" panose="04000000000000000000" pitchFamily="82" charset="0"/>
              </a:rPr>
              <a:t>sNbvXXmw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\·-IÄ [</a:t>
            </a:r>
            <a:r>
              <a:rPr lang="en-US" sz="5400" b="1" dirty="0" err="1">
                <a:latin typeface="ML-TTAmbili" panose="04000000000000000000" pitchFamily="82" charset="0"/>
              </a:rPr>
              <a:t>ym</a:t>
            </a:r>
            <a:r>
              <a:rPr lang="en-US" sz="5400" b="1" dirty="0">
                <a:latin typeface="ML-TTAmbili" panose="04000000000000000000" pitchFamily="82" charset="0"/>
              </a:rPr>
              <a:t>\</a:t>
            </a:r>
            <a:r>
              <a:rPr lang="en-US" sz="5400" b="1" dirty="0" err="1">
                <a:latin typeface="ML-TTAmbili" panose="04000000000000000000" pitchFamily="82" charset="0"/>
              </a:rPr>
              <a:t>n¨p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kt´m-jn¡mwþ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A8969-49CD-79D6-0F7A-EC9DB3DEB613}"/>
              </a:ext>
            </a:extLst>
          </p:cNvPr>
          <p:cNvSpPr txBox="1">
            <a:spLocks/>
          </p:cNvSpPr>
          <p:nvPr/>
        </p:nvSpPr>
        <p:spPr>
          <a:xfrm>
            <a:off x="830424" y="3429000"/>
            <a:ext cx="1060890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veendum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santhoshippin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Swargga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santhoshathaal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niravin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Sarvva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sampoornnanaam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naadhan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cheythathaam</a:t>
            </a:r>
            <a:endParaRPr lang="en-US" sz="4000" b="0" i="0" dirty="0">
              <a:solidFill>
                <a:srgbClr val="222222"/>
              </a:solidFill>
              <a:effectLst/>
            </a:endParaRPr>
          </a:p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</a:rPr>
              <a:t>Nanmakal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dyaanichu</a:t>
            </a:r>
            <a:r>
              <a:rPr lang="en-US" sz="40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</a:rPr>
              <a:t>santhoshikkaam</a:t>
            </a:r>
            <a:endParaRPr lang="en-AE" sz="4000" b="1" dirty="0"/>
          </a:p>
        </p:txBody>
      </p:sp>
    </p:spTree>
    <p:extLst>
      <p:ext uri="{BB962C8B-B14F-4D97-AF65-F5344CB8AC3E}">
        <p14:creationId xmlns:p14="http://schemas.microsoft.com/office/powerpoint/2010/main" val="138523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438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ML-TTAmbili</vt:lpstr>
      <vt:lpstr>Office Theme</vt:lpstr>
      <vt:lpstr>kt´m-jn-¸n³ ho­ണ്ടും kt´m-jn-¸n³ kzÀK-k-t´m-j-¯mÂ \nd-hn³ kÀÆ-k-¼qÀ®\mw \mY³ sNbvXXmw \·-IÄ [ym\n¨p kt´m-jn¡mwþ</vt:lpstr>
      <vt:lpstr>c£-I\mw {]nbsâ ]me-I³ tbip-hnsâ \ma-ap-bÀ¯pI \mw  \mÄtXmdpw Btam-Z-ambv ...F-¶pwþ</vt:lpstr>
      <vt:lpstr>kt´m-jn-¸n³ hoണ്ടും kt´m-jn-¸n³ kzÀK-k-t´m-j-¯mÂ \nd-hn³ kÀÆ-k-¼qÀ®\mw \mY³ sNbvXXmw \·-IÄ [ym\n¨p kt´m-jn¡mwþ</vt:lpstr>
      <vt:lpstr>]m]-¯nÂ\n¶p \s½  tImcn-sb-Sp¯p ]c³ imiz-Xamw ]md-bnÂ  ]mZw \ndp-¯n-b-XmÂ-þ ...F-¶pwþ</vt:lpstr>
      <vt:lpstr>kt´m-jn-¸n³ ho­ണ്ടും kt´m-jn-¸n³ kzÀK-k-t´m-j-¯mÂ \nd-hn³ kÀÆ-k-¼qÀ®\mw \mY³ sNbvXXmw \·-IÄ [ym\n¨p kt´m-jn¡mwþ</vt:lpstr>
      <vt:lpstr>{InkvXp-hn³ IjvS-§-fnÂ  ]¦p-tÅm-cmIpw tXmdpw kt´m-jn-¸n³ {]nbtc  Bßo-b-Ko-X-§-fmÂ-þ ...F¶pw</vt:lpstr>
      <vt:lpstr>kt´m-jn-¸n³ ho­ണ്ടും kt´m-jn-¸n³ kzÀK-k-t´m-j-¯mÂ \nd-hn³ kÀÆ-k-¼qÀ®\mw \mY³ sNbvXXmw \·-IÄ [ym\n¨p kt´m-jn¡mwþ</vt:lpstr>
      <vt:lpstr>tcmK-§Ä h¶n-Snepw `mc-§-tf-dn-Snepw kuJyw ]IÀ¶p ]c³  kt´mjw X¶-Xn-\mÂ- ...-F¶pwþ</vt:lpstr>
      <vt:lpstr>kt´m-jn-¸n³ ho­ണ്ടും kt´m-jn-¸n³ kzÀK-k-t´m-j-¯mÂ \nd-hn³ kÀÆ-k-¼qÀ®\mw \mY³ sNbvXXmw \·-IÄ [ym\n¨p kt´m-jn¡mwþ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സന്തോഷിപ്പിന്‍ വീണ്ടും സ</dc:title>
  <dc:subject>988</dc:subject>
  <dc:creator>Bcc Abca</dc:creator>
  <cp:keywords>Formatting Pending</cp:keywords>
  <cp:lastModifiedBy>Christie Varghese</cp:lastModifiedBy>
  <cp:revision>3</cp:revision>
  <dcterms:created xsi:type="dcterms:W3CDTF">2023-08-27T05:33:06Z</dcterms:created>
  <dcterms:modified xsi:type="dcterms:W3CDTF">2025-03-30T15:50:00Z</dcterms:modified>
</cp:coreProperties>
</file>